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313" r:id="rId20"/>
    <p:sldId id="292" r:id="rId21"/>
    <p:sldId id="283" r:id="rId22"/>
    <p:sldId id="337" r:id="rId23"/>
    <p:sldId id="304" r:id="rId24"/>
    <p:sldId id="324" r:id="rId25"/>
    <p:sldId id="334" r:id="rId26"/>
    <p:sldId id="325" r:id="rId27"/>
    <p:sldId id="329" r:id="rId28"/>
    <p:sldId id="326" r:id="rId29"/>
    <p:sldId id="327" r:id="rId30"/>
    <p:sldId id="328" r:id="rId31"/>
    <p:sldId id="331" r:id="rId32"/>
    <p:sldId id="332" r:id="rId33"/>
    <p:sldId id="333" r:id="rId34"/>
    <p:sldId id="302" r:id="rId35"/>
    <p:sldId id="259" r:id="rId36"/>
    <p:sldId id="262" r:id="rId37"/>
    <p:sldId id="260" r:id="rId38"/>
    <p:sldId id="265" r:id="rId39"/>
    <p:sldId id="263" r:id="rId40"/>
    <p:sldId id="261" r:id="rId41"/>
    <p:sldId id="266" r:id="rId42"/>
    <p:sldId id="282" r:id="rId43"/>
    <p:sldId id="336" r:id="rId44"/>
    <p:sldId id="303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570" y="108"/>
      </p:cViewPr>
      <p:guideLst>
        <p:guide pos="3840"/>
        <p:guide orient="horz" pos="2160"/>
        <p:guide orient="horz" pos="913"/>
        <p:guide orient="horz" pos="3974"/>
        <p:guide pos="529"/>
        <p:guide pos="712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523838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BC95FA1E-B46B-B90F-193C-91476913D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023977"/>
              </p:ext>
            </p:extLst>
          </p:nvPr>
        </p:nvGraphicFramePr>
        <p:xfrm>
          <a:off x="2510948" y="3008086"/>
          <a:ext cx="7170103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0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역 기획 의도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문서는 게임 붕괴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 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전투 시스템의 구조를 자세히 확인하고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의도를 파악하여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개선할 요소들을 찾기 위해서 작성되었다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83585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563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필살기와 추가 행동을 할 경우 보너스 턴이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전투 종료 조건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51126"/>
              </p:ext>
            </p:extLst>
          </p:nvPr>
        </p:nvGraphicFramePr>
        <p:xfrm>
          <a:off x="2791936" y="2694940"/>
          <a:ext cx="6608128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조건이란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종료 되는 조건이다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달성하는 즉시 해당 전투를 끝내고 전투 종료 단계가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승리하기 위한 조건으로 기본적으로 모든 적의 처치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패배하게 되는 조건으로 기본적으로 존재하는 모든 아군의 전멸이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297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80035"/>
              </p:ext>
            </p:extLst>
          </p:nvPr>
        </p:nvGraphicFramePr>
        <p:xfrm>
          <a:off x="3076416" y="1778000"/>
          <a:ext cx="603916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조작하여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필살기를 사용하면 보너스 턴을 부여 받아 즉시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3271"/>
              </p:ext>
            </p:extLst>
          </p:nvPr>
        </p:nvGraphicFramePr>
        <p:xfrm>
          <a:off x="3076415" y="3855842"/>
          <a:ext cx="60391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311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405885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하기 전에 하는 준비 및 타겟 결정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196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받았을 때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 </a:t>
            </a:r>
            <a:r>
              <a:rPr lang="en-US" altLang="ko-KR" dirty="0"/>
              <a:t>&amp; </a:t>
            </a:r>
            <a:r>
              <a:rPr lang="ko-KR" altLang="en-US" dirty="0"/>
              <a:t>조작법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7538"/>
              </p:ext>
            </p:extLst>
          </p:nvPr>
        </p:nvGraphicFramePr>
        <p:xfrm>
          <a:off x="2138679" y="2225040"/>
          <a:ext cx="79146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42243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자세로 변경할 수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해당 번호의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88" y="1750220"/>
            <a:ext cx="2887033" cy="24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78049"/>
              </p:ext>
            </p:extLst>
          </p:nvPr>
        </p:nvGraphicFramePr>
        <p:xfrm>
          <a:off x="2650648" y="4509879"/>
          <a:ext cx="6890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스킬과 필살기의 효과 대상은 타겟을 중심으로 결정된다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있을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방향으로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812F4C2-FAAB-4A03-A45E-82670A3ED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439864"/>
            <a:ext cx="2887035" cy="30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97334"/>
              </p:ext>
            </p:extLst>
          </p:nvPr>
        </p:nvGraphicFramePr>
        <p:xfrm>
          <a:off x="2303145" y="3950033"/>
          <a:ext cx="7585710" cy="2385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259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전투 스킬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필살기를 사용했을 경우 효과를 적용 받게 되는 캐릭터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(PC,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의 타겟을 기초로 대상을 선택한다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10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범위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필살기를 사용했을 때 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49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남은 횟수 만큼 랜덤 타겟을 선택하여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719294-11D4-4D1C-A0DC-E9AD6004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41" y="1449388"/>
            <a:ext cx="5757917" cy="24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16AF3D-95AE-4888-B8AF-8EAA2B2B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7" y="1905952"/>
            <a:ext cx="403979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CF246-B237-68FF-AEAF-1FC31E36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05" y="1593850"/>
            <a:ext cx="2152665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287C05-A41B-42B5-924D-95D80C494CFF}"/>
              </a:ext>
            </a:extLst>
          </p:cNvPr>
          <p:cNvSpPr txBox="1"/>
          <p:nvPr/>
        </p:nvSpPr>
        <p:spPr>
          <a:xfrm>
            <a:off x="9556574" y="2779691"/>
            <a:ext cx="1760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맑은 고딕" charset="0"/>
                <a:ea typeface="맑은 고딕" charset="0"/>
              </a:rPr>
              <a:t>사용하는 전투 스킬이 전투 스킬 포인트를 소비하는지 확인한다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3A756-EA3A-2D73-A1DD-FAA1AC5D444C}"/>
              </a:ext>
            </a:extLst>
          </p:cNvPr>
          <p:cNvSpPr txBox="1"/>
          <p:nvPr/>
        </p:nvSpPr>
        <p:spPr>
          <a:xfrm>
            <a:off x="9425944" y="4458073"/>
            <a:ext cx="1891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스킬의 효과 범위에 따른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대상에게 스킬 효과를 적용한다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[P.26]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 관련 차트 참조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C9FEA5-43C9-41FF-A948-1DF8208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451208"/>
            <a:ext cx="6193904" cy="42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09208"/>
              </p:ext>
            </p:extLst>
          </p:nvPr>
        </p:nvGraphicFramePr>
        <p:xfrm>
          <a:off x="839788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BD998DD-C7B6-4F87-B079-6803A25A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89" y="1449387"/>
            <a:ext cx="1957021" cy="41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9DD1D-B43A-4FF3-B438-75AEA59198BB}"/>
              </a:ext>
            </a:extLst>
          </p:cNvPr>
          <p:cNvSpPr txBox="1"/>
          <p:nvPr/>
        </p:nvSpPr>
        <p:spPr>
          <a:xfrm>
            <a:off x="6903009" y="3429000"/>
            <a:ext cx="3032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의 행동으로 인한 결과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체력이 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0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이 된 몬스터의 처치 판정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몬스터의 </a:t>
            </a:r>
            <a:r>
              <a:rPr lang="ko-KR" altLang="en-US" sz="800" dirty="0" err="1">
                <a:latin typeface="맑은 고딕" charset="0"/>
                <a:ea typeface="맑은 고딕" charset="0"/>
              </a:rPr>
              <a:t>페이즈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 변화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상태 이상 부여 성공 등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을 처리한다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6DB09A-9641-4A00-854D-DAFE3D7A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007" y="1490027"/>
            <a:ext cx="2576797" cy="37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9201"/>
              </p:ext>
            </p:extLst>
          </p:nvPr>
        </p:nvGraphicFramePr>
        <p:xfrm>
          <a:off x="839788" y="5206365"/>
          <a:ext cx="70018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모아서 사용할 수 있는 강력한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방법으로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모으면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활성화 상태가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클릭하는 것으로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즉시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 bar 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클릭하는 것으로 필살기의 효과를 적용한다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55" y="1439863"/>
            <a:ext cx="2936420" cy="3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2062425"/>
            <a:ext cx="2946794" cy="252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0449A3-9739-8715-6EE9-038F5F85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45731"/>
              </p:ext>
            </p:extLst>
          </p:nvPr>
        </p:nvGraphicFramePr>
        <p:xfrm>
          <a:off x="7924483" y="5757545"/>
          <a:ext cx="339280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05">
                  <a:extLst>
                    <a:ext uri="{9D8B030D-6E8A-4147-A177-3AD203B41FA5}">
                      <a16:colId xmlns:a16="http://schemas.microsoft.com/office/drawing/2014/main" val="1797286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에너지 회복 방법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82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처치 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4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52774"/>
              </p:ext>
            </p:extLst>
          </p:nvPr>
        </p:nvGraphicFramePr>
        <p:xfrm>
          <a:off x="3211034" y="2048373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sz="3600" dirty="0"/>
              <a:t>전투 종료</a:t>
            </a:r>
            <a:r>
              <a:rPr lang="en-US" altLang="ko-KR" sz="3600" dirty="0"/>
              <a:t>&amp;</a:t>
            </a:r>
            <a:r>
              <a:rPr lang="ko-KR" altLang="en-US" sz="3600" dirty="0"/>
              <a:t>전투 실패 차트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43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7A5CEE-2C9A-3B69-6FE0-2AE9808EE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44" y="1449388"/>
            <a:ext cx="377502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B9D2C45-3F45-422F-4E07-5AEFAF1D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71" y="5259432"/>
            <a:ext cx="5687785" cy="77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2780C9-6A0B-DD66-72FD-FD7B51B3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1" y="1449388"/>
            <a:ext cx="2131432" cy="379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88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승리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5AE20D-9151-32D6-36CF-7D6AD45E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05" y="1449387"/>
            <a:ext cx="2263095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9FE3C5-19DC-8912-E14C-56E949A9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36" y="2395538"/>
            <a:ext cx="1631267" cy="27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Pages>7</Pages>
  <Words>3401</Words>
  <Characters>0</Characters>
  <Application>Microsoft Office PowerPoint</Application>
  <DocSecurity>0</DocSecurity>
  <PresentationFormat>와이드스크린</PresentationFormat>
  <Lines>0</Lines>
  <Paragraphs>500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단계-전투 종료 조건</vt:lpstr>
      <vt:lpstr>전투 단계-행동 순서 정렬 차트</vt:lpstr>
      <vt:lpstr>전투 단계-PC 자세</vt:lpstr>
      <vt:lpstr>전투 단계-PC 자세 &amp; 조작법</vt:lpstr>
      <vt:lpstr>전투 단계-타겟 관련 차트</vt:lpstr>
      <vt:lpstr>전투 단계-효과 대상 관련 차트</vt:lpstr>
      <vt:lpstr>전투 단계-Q key 관련 차트</vt:lpstr>
      <vt:lpstr>전투 단계-E key 관련 차트</vt:lpstr>
      <vt:lpstr>전투 단계-Space bar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종료&amp;전투 실패 차트</vt:lpstr>
      <vt:lpstr>전투 종료 단계-전투 승리 관련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1271</cp:revision>
  <dcterms:modified xsi:type="dcterms:W3CDTF">2024-05-09T07:42:53Z</dcterms:modified>
  <cp:version>9.103.97.45139</cp:version>
</cp:coreProperties>
</file>